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2879725" cy="2879725"/>
  <p:notesSz cx="6858000" cy="9144000"/>
  <p:defaultTextStyle>
    <a:defPPr>
      <a:defRPr lang="en-US"/>
    </a:defPPr>
    <a:lvl1pPr marL="0" algn="l" defTabSz="5772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88630" algn="l" defTabSz="5772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77261" algn="l" defTabSz="5772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65891" algn="l" defTabSz="5772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154521" algn="l" defTabSz="5772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443152" algn="l" defTabSz="5772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731782" algn="l" defTabSz="5772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020413" algn="l" defTabSz="5772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309043" algn="l" defTabSz="5772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3034" y="-701"/>
      </p:cViewPr>
      <p:guideLst>
        <p:guide orient="horz" pos="907"/>
        <p:guide pos="9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980" y="894582"/>
            <a:ext cx="2447766" cy="6172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959" y="1631844"/>
            <a:ext cx="2015808" cy="7359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8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7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5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4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43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31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20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9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11-Aug-17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11-Aug-17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7801" y="115324"/>
            <a:ext cx="647938" cy="24570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986" y="115324"/>
            <a:ext cx="1895819" cy="24570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11-Aug-17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11-Aug-17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78" y="1850491"/>
            <a:ext cx="2447766" cy="571945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478" y="1220550"/>
            <a:ext cx="2447766" cy="629940"/>
          </a:xfrm>
        </p:spPr>
        <p:txBody>
          <a:bodyPr anchor="b"/>
          <a:lstStyle>
            <a:lvl1pPr marL="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1pPr>
            <a:lvl2pPr marL="28863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7726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6589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5452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44315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73178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02041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30904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11-Aug-17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986" y="671937"/>
            <a:ext cx="1271879" cy="190048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860" y="671937"/>
            <a:ext cx="1271879" cy="190048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11-Aug-17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986" y="644606"/>
            <a:ext cx="1272379" cy="268641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8630" indent="0">
              <a:buNone/>
              <a:defRPr sz="1300" b="1"/>
            </a:lvl2pPr>
            <a:lvl3pPr marL="577261" indent="0">
              <a:buNone/>
              <a:defRPr sz="1100" b="1"/>
            </a:lvl3pPr>
            <a:lvl4pPr marL="865891" indent="0">
              <a:buNone/>
              <a:defRPr sz="1000" b="1"/>
            </a:lvl4pPr>
            <a:lvl5pPr marL="1154521" indent="0">
              <a:buNone/>
              <a:defRPr sz="1000" b="1"/>
            </a:lvl5pPr>
            <a:lvl6pPr marL="1443152" indent="0">
              <a:buNone/>
              <a:defRPr sz="1000" b="1"/>
            </a:lvl6pPr>
            <a:lvl7pPr marL="1731782" indent="0">
              <a:buNone/>
              <a:defRPr sz="1000" b="1"/>
            </a:lvl7pPr>
            <a:lvl8pPr marL="2020413" indent="0">
              <a:buNone/>
              <a:defRPr sz="1000" b="1"/>
            </a:lvl8pPr>
            <a:lvl9pPr marL="2309043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986" y="913247"/>
            <a:ext cx="1272379" cy="1659175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2860" y="644606"/>
            <a:ext cx="1272879" cy="268641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8630" indent="0">
              <a:buNone/>
              <a:defRPr sz="1300" b="1"/>
            </a:lvl2pPr>
            <a:lvl3pPr marL="577261" indent="0">
              <a:buNone/>
              <a:defRPr sz="1100" b="1"/>
            </a:lvl3pPr>
            <a:lvl4pPr marL="865891" indent="0">
              <a:buNone/>
              <a:defRPr sz="1000" b="1"/>
            </a:lvl4pPr>
            <a:lvl5pPr marL="1154521" indent="0">
              <a:buNone/>
              <a:defRPr sz="1000" b="1"/>
            </a:lvl5pPr>
            <a:lvl6pPr marL="1443152" indent="0">
              <a:buNone/>
              <a:defRPr sz="1000" b="1"/>
            </a:lvl6pPr>
            <a:lvl7pPr marL="1731782" indent="0">
              <a:buNone/>
              <a:defRPr sz="1000" b="1"/>
            </a:lvl7pPr>
            <a:lvl8pPr marL="2020413" indent="0">
              <a:buNone/>
              <a:defRPr sz="1000" b="1"/>
            </a:lvl8pPr>
            <a:lvl9pPr marL="2309043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2860" y="913247"/>
            <a:ext cx="1272879" cy="1659175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11-Aug-17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11-Aug-17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11-Aug-17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86" y="114657"/>
            <a:ext cx="947410" cy="487953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893" y="114656"/>
            <a:ext cx="1609846" cy="245776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86" y="602609"/>
            <a:ext cx="947410" cy="1969812"/>
          </a:xfrm>
        </p:spPr>
        <p:txBody>
          <a:bodyPr/>
          <a:lstStyle>
            <a:lvl1pPr marL="0" indent="0">
              <a:buNone/>
              <a:defRPr sz="900"/>
            </a:lvl1pPr>
            <a:lvl2pPr marL="288630" indent="0">
              <a:buNone/>
              <a:defRPr sz="800"/>
            </a:lvl2pPr>
            <a:lvl3pPr marL="577261" indent="0">
              <a:buNone/>
              <a:defRPr sz="600"/>
            </a:lvl3pPr>
            <a:lvl4pPr marL="865891" indent="0">
              <a:buNone/>
              <a:defRPr sz="600"/>
            </a:lvl4pPr>
            <a:lvl5pPr marL="1154521" indent="0">
              <a:buNone/>
              <a:defRPr sz="600"/>
            </a:lvl5pPr>
            <a:lvl6pPr marL="1443152" indent="0">
              <a:buNone/>
              <a:defRPr sz="600"/>
            </a:lvl6pPr>
            <a:lvl7pPr marL="1731782" indent="0">
              <a:buNone/>
              <a:defRPr sz="600"/>
            </a:lvl7pPr>
            <a:lvl8pPr marL="2020413" indent="0">
              <a:buNone/>
              <a:defRPr sz="600"/>
            </a:lvl8pPr>
            <a:lvl9pPr marL="2309043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11-Aug-17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446" y="2015809"/>
            <a:ext cx="1727835" cy="237977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4446" y="257310"/>
            <a:ext cx="1727835" cy="1727835"/>
          </a:xfrm>
        </p:spPr>
        <p:txBody>
          <a:bodyPr/>
          <a:lstStyle>
            <a:lvl1pPr marL="0" indent="0">
              <a:buNone/>
              <a:defRPr sz="2000"/>
            </a:lvl1pPr>
            <a:lvl2pPr marL="288630" indent="0">
              <a:buNone/>
              <a:defRPr sz="1800"/>
            </a:lvl2pPr>
            <a:lvl3pPr marL="577261" indent="0">
              <a:buNone/>
              <a:defRPr sz="1500"/>
            </a:lvl3pPr>
            <a:lvl4pPr marL="865891" indent="0">
              <a:buNone/>
              <a:defRPr sz="1300"/>
            </a:lvl4pPr>
            <a:lvl5pPr marL="1154521" indent="0">
              <a:buNone/>
              <a:defRPr sz="1300"/>
            </a:lvl5pPr>
            <a:lvl6pPr marL="1443152" indent="0">
              <a:buNone/>
              <a:defRPr sz="1300"/>
            </a:lvl6pPr>
            <a:lvl7pPr marL="1731782" indent="0">
              <a:buNone/>
              <a:defRPr sz="1300"/>
            </a:lvl7pPr>
            <a:lvl8pPr marL="2020413" indent="0">
              <a:buNone/>
              <a:defRPr sz="1300"/>
            </a:lvl8pPr>
            <a:lvl9pPr marL="2309043" indent="0">
              <a:buNone/>
              <a:defRPr sz="1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4446" y="2253785"/>
            <a:ext cx="1727835" cy="337968"/>
          </a:xfrm>
        </p:spPr>
        <p:txBody>
          <a:bodyPr/>
          <a:lstStyle>
            <a:lvl1pPr marL="0" indent="0">
              <a:buNone/>
              <a:defRPr sz="900"/>
            </a:lvl1pPr>
            <a:lvl2pPr marL="288630" indent="0">
              <a:buNone/>
              <a:defRPr sz="800"/>
            </a:lvl2pPr>
            <a:lvl3pPr marL="577261" indent="0">
              <a:buNone/>
              <a:defRPr sz="600"/>
            </a:lvl3pPr>
            <a:lvl4pPr marL="865891" indent="0">
              <a:buNone/>
              <a:defRPr sz="600"/>
            </a:lvl4pPr>
            <a:lvl5pPr marL="1154521" indent="0">
              <a:buNone/>
              <a:defRPr sz="600"/>
            </a:lvl5pPr>
            <a:lvl6pPr marL="1443152" indent="0">
              <a:buNone/>
              <a:defRPr sz="600"/>
            </a:lvl6pPr>
            <a:lvl7pPr marL="1731782" indent="0">
              <a:buNone/>
              <a:defRPr sz="600"/>
            </a:lvl7pPr>
            <a:lvl8pPr marL="2020413" indent="0">
              <a:buNone/>
              <a:defRPr sz="600"/>
            </a:lvl8pPr>
            <a:lvl9pPr marL="2309043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6C1A-502F-4DFC-ABAB-33A9E691486D}" type="datetimeFigureOut">
              <a:rPr lang="en-US" smtClean="0"/>
              <a:pPr/>
              <a:t>11-Aug-17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986" y="115323"/>
            <a:ext cx="2591753" cy="479954"/>
          </a:xfrm>
          <a:prstGeom prst="rect">
            <a:avLst/>
          </a:prstGeom>
        </p:spPr>
        <p:txBody>
          <a:bodyPr vert="horz" lIns="57726" tIns="28863" rIns="57726" bIns="2886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986" y="671937"/>
            <a:ext cx="2591753" cy="1900485"/>
          </a:xfrm>
          <a:prstGeom prst="rect">
            <a:avLst/>
          </a:prstGeom>
        </p:spPr>
        <p:txBody>
          <a:bodyPr vert="horz" lIns="57726" tIns="28863" rIns="57726" bIns="2886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3986" y="2669080"/>
            <a:ext cx="671936" cy="153319"/>
          </a:xfrm>
          <a:prstGeom prst="rect">
            <a:avLst/>
          </a:prstGeom>
        </p:spPr>
        <p:txBody>
          <a:bodyPr vert="horz" lIns="57726" tIns="28863" rIns="57726" bIns="28863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C6C1A-502F-4DFC-ABAB-33A9E691486D}" type="datetimeFigureOut">
              <a:rPr lang="en-US" smtClean="0"/>
              <a:pPr/>
              <a:t>11-Aug-17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3906" y="2669080"/>
            <a:ext cx="911913" cy="153319"/>
          </a:xfrm>
          <a:prstGeom prst="rect">
            <a:avLst/>
          </a:prstGeom>
        </p:spPr>
        <p:txBody>
          <a:bodyPr vert="horz" lIns="57726" tIns="28863" rIns="57726" bIns="28863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3803" y="2669080"/>
            <a:ext cx="671936" cy="153319"/>
          </a:xfrm>
          <a:prstGeom prst="rect">
            <a:avLst/>
          </a:prstGeom>
        </p:spPr>
        <p:txBody>
          <a:bodyPr vert="horz" lIns="57726" tIns="28863" rIns="57726" bIns="28863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678B-7B7B-41FF-AB94-C5BC2FCC1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77261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473" indent="-216473" algn="l" defTabSz="57726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9024" indent="-180394" algn="l" defTabSz="577261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21576" indent="-144315" algn="l" defTabSz="57726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206" indent="-144315" algn="l" defTabSz="577261" rtl="0" eaLnBrk="1" latinLnBrk="0" hangingPunct="1">
        <a:spcBef>
          <a:spcPct val="20000"/>
        </a:spcBef>
        <a:buFont typeface="Arial" pitchFamily="34" charset="0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837" indent="-144315" algn="l" defTabSz="577261" rtl="0" eaLnBrk="1" latinLnBrk="0" hangingPunct="1">
        <a:spcBef>
          <a:spcPct val="20000"/>
        </a:spcBef>
        <a:buFont typeface="Arial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87467" indent="-144315" algn="l" defTabSz="57726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876097" indent="-144315" algn="l" defTabSz="57726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164728" indent="-144315" algn="l" defTabSz="57726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453358" indent="-144315" algn="l" defTabSz="57726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726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88630" algn="l" defTabSz="57726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77261" algn="l" defTabSz="57726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65891" algn="l" defTabSz="57726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4521" algn="l" defTabSz="57726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43152" algn="l" defTabSz="57726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31782" algn="l" defTabSz="57726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020413" algn="l" defTabSz="57726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309043" algn="l" defTabSz="57726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79025" y="503069"/>
            <a:ext cx="1608744" cy="87071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1543" y="1689139"/>
            <a:ext cx="534799" cy="110437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93016" y="1603344"/>
            <a:ext cx="585428" cy="105417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63662" y="1683386"/>
            <a:ext cx="638871" cy="106253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rcRect l="6775" t="10423" r="8539" b="11401"/>
          <a:stretch>
            <a:fillRect/>
          </a:stretch>
        </p:blipFill>
        <p:spPr bwMode="auto">
          <a:xfrm>
            <a:off x="121263" y="525462"/>
            <a:ext cx="933807" cy="71831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6462" y="1603344"/>
            <a:ext cx="545126" cy="116293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4" name="Picture 7" descr="british-shorthair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38" r="10753"/>
          <a:stretch>
            <a:fillRect/>
          </a:stretch>
        </p:blipFill>
        <p:spPr bwMode="auto">
          <a:xfrm>
            <a:off x="121263" y="1680047"/>
            <a:ext cx="729810" cy="107658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68262" y="68262"/>
            <a:ext cx="17717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Sample design</a:t>
            </a:r>
            <a:endParaRPr lang="en-MY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6581" y="830262"/>
            <a:ext cx="21300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Please create your design here. Your design may fill up this white area. 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Please do not exceed the white </a:t>
            </a:r>
            <a:r>
              <a:rPr lang="en-US" sz="1400" dirty="0" smtClean="0"/>
              <a:t>area!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7847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25</Words>
  <Application>Microsoft Office PowerPoint</Application>
  <PresentationFormat>Custom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WheeMeng</dc:creator>
  <cp:lastModifiedBy>EuvinLam</cp:lastModifiedBy>
  <cp:revision>13</cp:revision>
  <dcterms:created xsi:type="dcterms:W3CDTF">2016-08-30T21:51:32Z</dcterms:created>
  <dcterms:modified xsi:type="dcterms:W3CDTF">2017-08-11T06:12:04Z</dcterms:modified>
</cp:coreProperties>
</file>