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7223125" cy="2879725"/>
  <p:notesSz cx="6858000" cy="9144000"/>
  <p:defaultTextStyle>
    <a:defPPr>
      <a:defRPr lang="en-US"/>
    </a:defPPr>
    <a:lvl1pPr marL="0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8630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7261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5891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54521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43152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31782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20413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309043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907" y="-701"/>
      </p:cViewPr>
      <p:guideLst>
        <p:guide orient="horz" pos="907"/>
        <p:guide pos="22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735" y="894582"/>
            <a:ext cx="6139656" cy="6172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3469" y="1631844"/>
            <a:ext cx="5056188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8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7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4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43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31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20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9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6766" y="115323"/>
            <a:ext cx="1625203" cy="24570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1156" y="115323"/>
            <a:ext cx="4755224" cy="24570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577" y="1850490"/>
            <a:ext cx="6139656" cy="57194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0577" y="1220550"/>
            <a:ext cx="6139656" cy="629940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8863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7726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6589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5452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4315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3178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2041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0904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156" y="671936"/>
            <a:ext cx="3190214" cy="190048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1755" y="671936"/>
            <a:ext cx="3190214" cy="190048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6" y="644605"/>
            <a:ext cx="3191468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8630" indent="0">
              <a:buNone/>
              <a:defRPr sz="1300" b="1"/>
            </a:lvl2pPr>
            <a:lvl3pPr marL="577261" indent="0">
              <a:buNone/>
              <a:defRPr sz="1100" b="1"/>
            </a:lvl3pPr>
            <a:lvl4pPr marL="865891" indent="0">
              <a:buNone/>
              <a:defRPr sz="1000" b="1"/>
            </a:lvl4pPr>
            <a:lvl5pPr marL="1154521" indent="0">
              <a:buNone/>
              <a:defRPr sz="1000" b="1"/>
            </a:lvl5pPr>
            <a:lvl6pPr marL="1443152" indent="0">
              <a:buNone/>
              <a:defRPr sz="1000" b="1"/>
            </a:lvl6pPr>
            <a:lvl7pPr marL="1731782" indent="0">
              <a:buNone/>
              <a:defRPr sz="1000" b="1"/>
            </a:lvl7pPr>
            <a:lvl8pPr marL="2020413" indent="0">
              <a:buNone/>
              <a:defRPr sz="1000" b="1"/>
            </a:lvl8pPr>
            <a:lvl9pPr marL="2309043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1156" y="913246"/>
            <a:ext cx="3191468" cy="165917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69247" y="644605"/>
            <a:ext cx="3192722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8630" indent="0">
              <a:buNone/>
              <a:defRPr sz="1300" b="1"/>
            </a:lvl2pPr>
            <a:lvl3pPr marL="577261" indent="0">
              <a:buNone/>
              <a:defRPr sz="1100" b="1"/>
            </a:lvl3pPr>
            <a:lvl4pPr marL="865891" indent="0">
              <a:buNone/>
              <a:defRPr sz="1000" b="1"/>
            </a:lvl4pPr>
            <a:lvl5pPr marL="1154521" indent="0">
              <a:buNone/>
              <a:defRPr sz="1000" b="1"/>
            </a:lvl5pPr>
            <a:lvl6pPr marL="1443152" indent="0">
              <a:buNone/>
              <a:defRPr sz="1000" b="1"/>
            </a:lvl6pPr>
            <a:lvl7pPr marL="1731782" indent="0">
              <a:buNone/>
              <a:defRPr sz="1000" b="1"/>
            </a:lvl7pPr>
            <a:lvl8pPr marL="2020413" indent="0">
              <a:buNone/>
              <a:defRPr sz="1000" b="1"/>
            </a:lvl8pPr>
            <a:lvl9pPr marL="2309043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69247" y="913246"/>
            <a:ext cx="3192722" cy="165917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114656"/>
            <a:ext cx="2376358" cy="48795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4041" y="114656"/>
            <a:ext cx="4037928" cy="24577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1157" y="602609"/>
            <a:ext cx="2376358" cy="1969812"/>
          </a:xfrm>
        </p:spPr>
        <p:txBody>
          <a:bodyPr/>
          <a:lstStyle>
            <a:lvl1pPr marL="0" indent="0">
              <a:buNone/>
              <a:defRPr sz="900"/>
            </a:lvl1pPr>
            <a:lvl2pPr marL="288630" indent="0">
              <a:buNone/>
              <a:defRPr sz="800"/>
            </a:lvl2pPr>
            <a:lvl3pPr marL="577261" indent="0">
              <a:buNone/>
              <a:defRPr sz="600"/>
            </a:lvl3pPr>
            <a:lvl4pPr marL="865891" indent="0">
              <a:buNone/>
              <a:defRPr sz="600"/>
            </a:lvl4pPr>
            <a:lvl5pPr marL="1154521" indent="0">
              <a:buNone/>
              <a:defRPr sz="600"/>
            </a:lvl5pPr>
            <a:lvl6pPr marL="1443152" indent="0">
              <a:buNone/>
              <a:defRPr sz="600"/>
            </a:lvl6pPr>
            <a:lvl7pPr marL="1731782" indent="0">
              <a:buNone/>
              <a:defRPr sz="600"/>
            </a:lvl7pPr>
            <a:lvl8pPr marL="2020413" indent="0">
              <a:buNone/>
              <a:defRPr sz="600"/>
            </a:lvl8pPr>
            <a:lvl9pPr marL="2309043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783" y="2015808"/>
            <a:ext cx="4333875" cy="237977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5783" y="257309"/>
            <a:ext cx="4333875" cy="1727835"/>
          </a:xfrm>
        </p:spPr>
        <p:txBody>
          <a:bodyPr/>
          <a:lstStyle>
            <a:lvl1pPr marL="0" indent="0">
              <a:buNone/>
              <a:defRPr sz="2000"/>
            </a:lvl1pPr>
            <a:lvl2pPr marL="288630" indent="0">
              <a:buNone/>
              <a:defRPr sz="1800"/>
            </a:lvl2pPr>
            <a:lvl3pPr marL="577261" indent="0">
              <a:buNone/>
              <a:defRPr sz="1500"/>
            </a:lvl3pPr>
            <a:lvl4pPr marL="865891" indent="0">
              <a:buNone/>
              <a:defRPr sz="1300"/>
            </a:lvl4pPr>
            <a:lvl5pPr marL="1154521" indent="0">
              <a:buNone/>
              <a:defRPr sz="1300"/>
            </a:lvl5pPr>
            <a:lvl6pPr marL="1443152" indent="0">
              <a:buNone/>
              <a:defRPr sz="1300"/>
            </a:lvl6pPr>
            <a:lvl7pPr marL="1731782" indent="0">
              <a:buNone/>
              <a:defRPr sz="1300"/>
            </a:lvl7pPr>
            <a:lvl8pPr marL="2020413" indent="0">
              <a:buNone/>
              <a:defRPr sz="1300"/>
            </a:lvl8pPr>
            <a:lvl9pPr marL="2309043" indent="0">
              <a:buNone/>
              <a:defRPr sz="1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5783" y="2253785"/>
            <a:ext cx="4333875" cy="337968"/>
          </a:xfrm>
        </p:spPr>
        <p:txBody>
          <a:bodyPr/>
          <a:lstStyle>
            <a:lvl1pPr marL="0" indent="0">
              <a:buNone/>
              <a:defRPr sz="900"/>
            </a:lvl1pPr>
            <a:lvl2pPr marL="288630" indent="0">
              <a:buNone/>
              <a:defRPr sz="800"/>
            </a:lvl2pPr>
            <a:lvl3pPr marL="577261" indent="0">
              <a:buNone/>
              <a:defRPr sz="600"/>
            </a:lvl3pPr>
            <a:lvl4pPr marL="865891" indent="0">
              <a:buNone/>
              <a:defRPr sz="600"/>
            </a:lvl4pPr>
            <a:lvl5pPr marL="1154521" indent="0">
              <a:buNone/>
              <a:defRPr sz="600"/>
            </a:lvl5pPr>
            <a:lvl6pPr marL="1443152" indent="0">
              <a:buNone/>
              <a:defRPr sz="600"/>
            </a:lvl6pPr>
            <a:lvl7pPr marL="1731782" indent="0">
              <a:buNone/>
              <a:defRPr sz="600"/>
            </a:lvl7pPr>
            <a:lvl8pPr marL="2020413" indent="0">
              <a:buNone/>
              <a:defRPr sz="600"/>
            </a:lvl8pPr>
            <a:lvl9pPr marL="2309043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156" y="115323"/>
            <a:ext cx="6500813" cy="479954"/>
          </a:xfrm>
          <a:prstGeom prst="rect">
            <a:avLst/>
          </a:prstGeom>
        </p:spPr>
        <p:txBody>
          <a:bodyPr vert="horz" lIns="57726" tIns="28863" rIns="57726" bIns="2886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6" y="671936"/>
            <a:ext cx="6500813" cy="1900485"/>
          </a:xfrm>
          <a:prstGeom prst="rect">
            <a:avLst/>
          </a:prstGeom>
        </p:spPr>
        <p:txBody>
          <a:bodyPr vert="horz" lIns="57726" tIns="28863" rIns="57726" bIns="288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1156" y="2669079"/>
            <a:ext cx="1685396" cy="153319"/>
          </a:xfrm>
          <a:prstGeom prst="rect">
            <a:avLst/>
          </a:prstGeom>
        </p:spPr>
        <p:txBody>
          <a:bodyPr vert="horz" lIns="57726" tIns="28863" rIns="57726" bIns="28863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C6C1A-502F-4DFC-ABAB-33A9E691486D}" type="datetimeFigureOut">
              <a:rPr lang="en-US" smtClean="0"/>
              <a:pPr/>
              <a:t>26-Jul-17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7901" y="2669079"/>
            <a:ext cx="2287323" cy="153319"/>
          </a:xfrm>
          <a:prstGeom prst="rect">
            <a:avLst/>
          </a:prstGeom>
        </p:spPr>
        <p:txBody>
          <a:bodyPr vert="horz" lIns="57726" tIns="28863" rIns="57726" bIns="28863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76573" y="2669079"/>
            <a:ext cx="1685396" cy="153319"/>
          </a:xfrm>
          <a:prstGeom prst="rect">
            <a:avLst/>
          </a:prstGeom>
        </p:spPr>
        <p:txBody>
          <a:bodyPr vert="horz" lIns="57726" tIns="28863" rIns="57726" bIns="28863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7261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473" indent="-216473" algn="l" defTabSz="57726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9024" indent="-180394" algn="l" defTabSz="57726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76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206" indent="-144315" algn="l" defTabSz="577261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37" indent="-144315" algn="l" defTabSz="577261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87467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876097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64728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453358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8630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7261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5891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4521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43152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31782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20413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309043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35362" y="144461"/>
            <a:ext cx="3500997" cy="75545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3344" y="1047660"/>
            <a:ext cx="1341421" cy="110437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48195" y="1003803"/>
            <a:ext cx="1468410" cy="105417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35362" y="1003803"/>
            <a:ext cx="1602460" cy="10625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161" y="1715281"/>
            <a:ext cx="2847685" cy="101998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l="6775" t="10423" r="8539" b="11401"/>
          <a:stretch>
            <a:fillRect/>
          </a:stretch>
        </p:blipFill>
        <p:spPr bwMode="auto">
          <a:xfrm>
            <a:off x="583523" y="830262"/>
            <a:ext cx="2342239" cy="71831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162" y="1572326"/>
            <a:ext cx="1367323" cy="116293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4" name="Picture 7" descr="british-shorthair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38" r="10753"/>
          <a:stretch>
            <a:fillRect/>
          </a:stretch>
        </p:blipFill>
        <p:spPr bwMode="auto">
          <a:xfrm>
            <a:off x="3533603" y="1615500"/>
            <a:ext cx="1830559" cy="107658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474352" y="220662"/>
            <a:ext cx="2507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Sample design</a:t>
            </a:r>
            <a:endParaRPr lang="en-MY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4562" y="1135062"/>
            <a:ext cx="5350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Please create your design here. Your design may fill up this white area. </a:t>
            </a:r>
          </a:p>
          <a:p>
            <a:r>
              <a:rPr lang="en-US" sz="1400" dirty="0" smtClean="0"/>
              <a:t>Please do not exceed the white area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7847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24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WheeMeng</dc:creator>
  <cp:lastModifiedBy>EuvinLam</cp:lastModifiedBy>
  <cp:revision>12</cp:revision>
  <dcterms:created xsi:type="dcterms:W3CDTF">2016-08-30T21:51:32Z</dcterms:created>
  <dcterms:modified xsi:type="dcterms:W3CDTF">2017-07-26T00:27:16Z</dcterms:modified>
</cp:coreProperties>
</file>